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BC622C-FA5D-4F9B-9AA0-21CC9104E6FB}" v="6" dt="2025-10-21T14:47:54.0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varScale="1">
        <p:scale>
          <a:sx n="111" d="100"/>
          <a:sy n="111"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72F83754-0E11-4913-8B9B-8CD55EC2A9C4}"/>
    <pc:docChg chg="custSel modSld">
      <pc:chgData name="Juan Carlos Castillo Molina" userId="3321f39d-c43d-4dc1-aab8-e37c264880eb" providerId="ADAL" clId="{72F83754-0E11-4913-8B9B-8CD55EC2A9C4}" dt="2025-08-12T17:14:27.471" v="95" actId="20577"/>
      <pc:docMkLst>
        <pc:docMk/>
      </pc:docMkLst>
      <pc:sldChg chg="modSp mod">
        <pc:chgData name="Juan Carlos Castillo Molina" userId="3321f39d-c43d-4dc1-aab8-e37c264880eb" providerId="ADAL" clId="{72F83754-0E11-4913-8B9B-8CD55EC2A9C4}" dt="2025-08-12T16:45:17.538" v="2" actId="20577"/>
        <pc:sldMkLst>
          <pc:docMk/>
          <pc:sldMk cId="2794951255" sldId="1750"/>
        </pc:sldMkLst>
      </pc:sldChg>
      <pc:sldChg chg="addSp delSp modSp mod">
        <pc:chgData name="Juan Carlos Castillo Molina" userId="3321f39d-c43d-4dc1-aab8-e37c264880eb" providerId="ADAL" clId="{72F83754-0E11-4913-8B9B-8CD55EC2A9C4}" dt="2025-08-12T16:50:22.070" v="10" actId="20577"/>
        <pc:sldMkLst>
          <pc:docMk/>
          <pc:sldMk cId="2013504756" sldId="2391"/>
        </pc:sldMkLst>
      </pc:sldChg>
      <pc:sldChg chg="addSp delSp modSp mod">
        <pc:chgData name="Juan Carlos Castillo Molina" userId="3321f39d-c43d-4dc1-aab8-e37c264880eb" providerId="ADAL" clId="{72F83754-0E11-4913-8B9B-8CD55EC2A9C4}" dt="2025-08-12T17:04:27.596" v="50" actId="1076"/>
        <pc:sldMkLst>
          <pc:docMk/>
          <pc:sldMk cId="2143556177" sldId="2392"/>
        </pc:sldMkLst>
      </pc:sldChg>
      <pc:sldChg chg="addSp delSp modSp mod">
        <pc:chgData name="Juan Carlos Castillo Molina" userId="3321f39d-c43d-4dc1-aab8-e37c264880eb" providerId="ADAL" clId="{72F83754-0E11-4913-8B9B-8CD55EC2A9C4}" dt="2025-08-12T17:13:02.339" v="85" actId="20577"/>
        <pc:sldMkLst>
          <pc:docMk/>
          <pc:sldMk cId="3557588461" sldId="2393"/>
        </pc:sldMkLst>
      </pc:sldChg>
      <pc:sldChg chg="addSp delSp modSp mod">
        <pc:chgData name="Juan Carlos Castillo Molina" userId="3321f39d-c43d-4dc1-aab8-e37c264880eb" providerId="ADAL" clId="{72F83754-0E11-4913-8B9B-8CD55EC2A9C4}" dt="2025-08-12T17:09:08.028" v="63" actId="20577"/>
        <pc:sldMkLst>
          <pc:docMk/>
          <pc:sldMk cId="1333236092" sldId="2394"/>
        </pc:sldMkLst>
      </pc:sldChg>
      <pc:sldChg chg="addSp delSp modSp mod">
        <pc:chgData name="Juan Carlos Castillo Molina" userId="3321f39d-c43d-4dc1-aab8-e37c264880eb" providerId="ADAL" clId="{72F83754-0E11-4913-8B9B-8CD55EC2A9C4}" dt="2025-08-12T17:10:10.634" v="73" actId="20577"/>
        <pc:sldMkLst>
          <pc:docMk/>
          <pc:sldMk cId="371597856" sldId="2395"/>
        </pc:sldMkLst>
      </pc:sldChg>
      <pc:sldChg chg="addSp delSp modSp mod">
        <pc:chgData name="Juan Carlos Castillo Molina" userId="3321f39d-c43d-4dc1-aab8-e37c264880eb" providerId="ADAL" clId="{72F83754-0E11-4913-8B9B-8CD55EC2A9C4}" dt="2025-08-12T17:14:27.471" v="95" actId="20577"/>
        <pc:sldMkLst>
          <pc:docMk/>
          <pc:sldMk cId="208528483" sldId="2399"/>
        </pc:sldMkLst>
      </pc:sldChg>
      <pc:sldChg chg="addSp delSp modSp mod">
        <pc:chgData name="Juan Carlos Castillo Molina" userId="3321f39d-c43d-4dc1-aab8-e37c264880eb" providerId="ADAL" clId="{72F83754-0E11-4913-8B9B-8CD55EC2A9C4}" dt="2025-08-12T17:03:46.953" v="42" actId="20577"/>
        <pc:sldMkLst>
          <pc:docMk/>
          <pc:sldMk cId="3792064127" sldId="2400"/>
        </pc:sldMkLst>
      </pc:sldChg>
    </pc:docChg>
  </pc:docChgLst>
  <pc:docChgLst>
    <pc:chgData name="Juan Carlos Castillo Molina" userId="3321f39d-c43d-4dc1-aab8-e37c264880eb" providerId="ADAL" clId="{D1D162FD-C5A2-4E39-BE53-515C8AF28579}"/>
    <pc:docChg chg="custSel modSld">
      <pc:chgData name="Juan Carlos Castillo Molina" userId="3321f39d-c43d-4dc1-aab8-e37c264880eb" providerId="ADAL" clId="{D1D162FD-C5A2-4E39-BE53-515C8AF28579}" dt="2025-09-02T17:31:22.639" v="231" actId="20577"/>
      <pc:docMkLst>
        <pc:docMk/>
      </pc:docMkLst>
      <pc:sldChg chg="modSp mod">
        <pc:chgData name="Juan Carlos Castillo Molina" userId="3321f39d-c43d-4dc1-aab8-e37c264880eb" providerId="ADAL" clId="{D1D162FD-C5A2-4E39-BE53-515C8AF28579}" dt="2025-09-02T16:57:09.708" v="20" actId="14100"/>
        <pc:sldMkLst>
          <pc:docMk/>
          <pc:sldMk cId="2794951255" sldId="1750"/>
        </pc:sldMkLst>
      </pc:sldChg>
      <pc:sldChg chg="addSp delSp modSp mod">
        <pc:chgData name="Juan Carlos Castillo Molina" userId="3321f39d-c43d-4dc1-aab8-e37c264880eb" providerId="ADAL" clId="{D1D162FD-C5A2-4E39-BE53-515C8AF28579}" dt="2025-09-02T16:59:54.071" v="48" actId="1076"/>
        <pc:sldMkLst>
          <pc:docMk/>
          <pc:sldMk cId="2013504756" sldId="2391"/>
        </pc:sldMkLst>
      </pc:sldChg>
      <pc:sldChg chg="addSp delSp modSp mod">
        <pc:chgData name="Juan Carlos Castillo Molina" userId="3321f39d-c43d-4dc1-aab8-e37c264880eb" providerId="ADAL" clId="{D1D162FD-C5A2-4E39-BE53-515C8AF28579}" dt="2025-09-02T17:22:39.205" v="148" actId="20577"/>
        <pc:sldMkLst>
          <pc:docMk/>
          <pc:sldMk cId="2143556177" sldId="2392"/>
        </pc:sldMkLst>
      </pc:sldChg>
      <pc:sldChg chg="addSp delSp modSp mod">
        <pc:chgData name="Juan Carlos Castillo Molina" userId="3321f39d-c43d-4dc1-aab8-e37c264880eb" providerId="ADAL" clId="{D1D162FD-C5A2-4E39-BE53-515C8AF28579}" dt="2025-09-02T17:06:39.196" v="100" actId="20577"/>
        <pc:sldMkLst>
          <pc:docMk/>
          <pc:sldMk cId="3557588461" sldId="2393"/>
        </pc:sldMkLst>
      </pc:sldChg>
      <pc:sldChg chg="addSp delSp modSp mod">
        <pc:chgData name="Juan Carlos Castillo Molina" userId="3321f39d-c43d-4dc1-aab8-e37c264880eb" providerId="ADAL" clId="{D1D162FD-C5A2-4E39-BE53-515C8AF28579}" dt="2025-09-02T17:28:02.454" v="207" actId="20577"/>
        <pc:sldMkLst>
          <pc:docMk/>
          <pc:sldMk cId="1333236092" sldId="2394"/>
        </pc:sldMkLst>
      </pc:sldChg>
      <pc:sldChg chg="addSp delSp modSp mod">
        <pc:chgData name="Juan Carlos Castillo Molina" userId="3321f39d-c43d-4dc1-aab8-e37c264880eb" providerId="ADAL" clId="{D1D162FD-C5A2-4E39-BE53-515C8AF28579}" dt="2025-09-02T17:31:22.639" v="231" actId="20577"/>
        <pc:sldMkLst>
          <pc:docMk/>
          <pc:sldMk cId="371597856" sldId="2395"/>
        </pc:sldMkLst>
      </pc:sldChg>
      <pc:sldChg chg="addSp delSp modSp mod">
        <pc:chgData name="Juan Carlos Castillo Molina" userId="3321f39d-c43d-4dc1-aab8-e37c264880eb" providerId="ADAL" clId="{D1D162FD-C5A2-4E39-BE53-515C8AF28579}" dt="2025-09-02T17:19:13.076" v="124" actId="20577"/>
        <pc:sldMkLst>
          <pc:docMk/>
          <pc:sldMk cId="208528483" sldId="2399"/>
        </pc:sldMkLst>
      </pc:sldChg>
      <pc:sldChg chg="addSp delSp modSp mod">
        <pc:chgData name="Juan Carlos Castillo Molina" userId="3321f39d-c43d-4dc1-aab8-e37c264880eb" providerId="ADAL" clId="{D1D162FD-C5A2-4E39-BE53-515C8AF28579}" dt="2025-09-02T17:25:00.786" v="171" actId="20577"/>
        <pc:sldMkLst>
          <pc:docMk/>
          <pc:sldMk cId="3792064127" sldId="2400"/>
        </pc:sldMkLst>
      </pc:sldChg>
    </pc:docChg>
  </pc:docChgLst>
  <pc:docChgLst>
    <pc:chgData name="Juan Carlos Castillo Molina" userId="3321f39d-c43d-4dc1-aab8-e37c264880eb" providerId="ADAL" clId="{CF0E7DC8-4F83-4E08-A75A-7ECE842A8D81}"/>
    <pc:docChg chg="undo custSel addSld delSld modSld sldOrd">
      <pc:chgData name="Juan Carlos Castillo Molina" userId="3321f39d-c43d-4dc1-aab8-e37c264880eb" providerId="ADAL" clId="{CF0E7DC8-4F83-4E08-A75A-7ECE842A8D81}" dt="2025-10-21T14:48:16.792" v="756" actId="20577"/>
      <pc:docMkLst>
        <pc:docMk/>
      </pc:docMkLst>
      <pc:sldChg chg="modSp mod">
        <pc:chgData name="Juan Carlos Castillo Molina" userId="3321f39d-c43d-4dc1-aab8-e37c264880eb" providerId="ADAL" clId="{CF0E7DC8-4F83-4E08-A75A-7ECE842A8D81}" dt="2025-10-21T14:26:23.437" v="669" actId="20577"/>
        <pc:sldMkLst>
          <pc:docMk/>
          <pc:sldMk cId="2794951255" sldId="1750"/>
        </pc:sldMkLst>
        <pc:spChg chg="mod">
          <ac:chgData name="Juan Carlos Castillo Molina" userId="3321f39d-c43d-4dc1-aab8-e37c264880eb" providerId="ADAL" clId="{CF0E7DC8-4F83-4E08-A75A-7ECE842A8D81}" dt="2025-10-21T14:26:23.437" v="669" actId="20577"/>
          <ac:spMkLst>
            <pc:docMk/>
            <pc:sldMk cId="2794951255" sldId="1750"/>
            <ac:spMk id="7" creationId="{3071343C-7329-FA2B-6A24-367A0C259788}"/>
          </ac:spMkLst>
        </pc:spChg>
      </pc:sldChg>
      <pc:sldChg chg="addSp delSp modSp add mod ord">
        <pc:chgData name="Juan Carlos Castillo Molina" userId="3321f39d-c43d-4dc1-aab8-e37c264880eb" providerId="ADAL" clId="{CF0E7DC8-4F83-4E08-A75A-7ECE842A8D81}" dt="2025-10-21T14:30:48.898" v="679" actId="20577"/>
        <pc:sldMkLst>
          <pc:docMk/>
          <pc:sldMk cId="1352064200" sldId="1761"/>
        </pc:sldMkLst>
        <pc:spChg chg="mod">
          <ac:chgData name="Juan Carlos Castillo Molina" userId="3321f39d-c43d-4dc1-aab8-e37c264880eb" providerId="ADAL" clId="{CF0E7DC8-4F83-4E08-A75A-7ECE842A8D81}" dt="2025-10-07T17:25:04.339" v="405" actId="20577"/>
          <ac:spMkLst>
            <pc:docMk/>
            <pc:sldMk cId="1352064200" sldId="1761"/>
            <ac:spMk id="6" creationId="{6A5C03EB-7E4F-9ADF-B2E6-AE7D6626F298}"/>
          </ac:spMkLst>
        </pc:spChg>
        <pc:spChg chg="mod">
          <ac:chgData name="Juan Carlos Castillo Molina" userId="3321f39d-c43d-4dc1-aab8-e37c264880eb" providerId="ADAL" clId="{CF0E7DC8-4F83-4E08-A75A-7ECE842A8D81}" dt="2025-10-21T14:30:48.898" v="679"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5-10-21T14:26:26.608" v="670" actId="478"/>
          <ac:picMkLst>
            <pc:docMk/>
            <pc:sldMk cId="1352064200" sldId="1761"/>
            <ac:picMk id="9" creationId="{D7DDE8FE-B499-C0BA-C5E0-FF57D4B0C9CC}"/>
          </ac:picMkLst>
        </pc:picChg>
        <pc:picChg chg="add mod">
          <ac:chgData name="Juan Carlos Castillo Molina" userId="3321f39d-c43d-4dc1-aab8-e37c264880eb" providerId="ADAL" clId="{CF0E7DC8-4F83-4E08-A75A-7ECE842A8D81}" dt="2025-10-21T14:30:46.342" v="675" actId="14100"/>
          <ac:picMkLst>
            <pc:docMk/>
            <pc:sldMk cId="1352064200" sldId="1761"/>
            <ac:picMk id="13" creationId="{1B90D2D5-D458-9610-6D51-EB704095AF61}"/>
          </ac:picMkLst>
        </pc:picChg>
      </pc:sldChg>
      <pc:sldChg chg="addSp delSp modSp mod">
        <pc:chgData name="Juan Carlos Castillo Molina" userId="3321f39d-c43d-4dc1-aab8-e37c264880eb" providerId="ADAL" clId="{CF0E7DC8-4F83-4E08-A75A-7ECE842A8D81}" dt="2025-10-21T14:35:21.999" v="709" actId="20577"/>
        <pc:sldMkLst>
          <pc:docMk/>
          <pc:sldMk cId="2013504756" sldId="2391"/>
        </pc:sldMkLst>
        <pc:spChg chg="mod">
          <ac:chgData name="Juan Carlos Castillo Molina" userId="3321f39d-c43d-4dc1-aab8-e37c264880eb" providerId="ADAL" clId="{CF0E7DC8-4F83-4E08-A75A-7ECE842A8D81}" dt="2025-10-21T14:31:02.784" v="703"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0-21T14:35:21.999" v="709" actId="20577"/>
          <ac:spMkLst>
            <pc:docMk/>
            <pc:sldMk cId="2013504756" sldId="2391"/>
            <ac:spMk id="10" creationId="{9E7255E1-6B42-980D-5C05-1EBB56E41197}"/>
          </ac:spMkLst>
        </pc:spChg>
        <pc:graphicFrameChg chg="add del mod">
          <ac:chgData name="Juan Carlos Castillo Molina" userId="3321f39d-c43d-4dc1-aab8-e37c264880eb" providerId="ADAL" clId="{CF0E7DC8-4F83-4E08-A75A-7ECE842A8D81}" dt="2025-10-21T14:30:53.030" v="680" actId="478"/>
          <ac:graphicFrameMkLst>
            <pc:docMk/>
            <pc:sldMk cId="2013504756" sldId="2391"/>
            <ac:graphicFrameMk id="2" creationId="{02E534B6-B6CA-1BE2-FD2F-F30D38A3CF33}"/>
          </ac:graphicFrameMkLst>
        </pc:graphicFrameChg>
        <pc:graphicFrameChg chg="add mod">
          <ac:chgData name="Juan Carlos Castillo Molina" userId="3321f39d-c43d-4dc1-aab8-e37c264880eb" providerId="ADAL" clId="{CF0E7DC8-4F83-4E08-A75A-7ECE842A8D81}" dt="2025-10-21T14:35:18.370" v="705" actId="1076"/>
          <ac:graphicFrameMkLst>
            <pc:docMk/>
            <pc:sldMk cId="2013504756" sldId="2391"/>
            <ac:graphicFrameMk id="3" creationId="{860CB063-9423-D5A9-B7AA-A8BBAC41E958}"/>
          </ac:graphicFrameMkLst>
        </pc:graphicFrameChg>
      </pc:sldChg>
      <pc:sldChg chg="addSp delSp modSp del mod">
        <pc:chgData name="Juan Carlos Castillo Molina" userId="3321f39d-c43d-4dc1-aab8-e37c264880eb" providerId="ADAL" clId="{CF0E7DC8-4F83-4E08-A75A-7ECE842A8D81}" dt="2025-10-07T19:47:04.384" v="462" actId="47"/>
        <pc:sldMkLst>
          <pc:docMk/>
          <pc:sldMk cId="2143556177" sldId="2392"/>
        </pc:sldMkLst>
      </pc:sldChg>
      <pc:sldChg chg="addSp delSp modSp del mod">
        <pc:chgData name="Juan Carlos Castillo Molina" userId="3321f39d-c43d-4dc1-aab8-e37c264880eb" providerId="ADAL" clId="{CF0E7DC8-4F83-4E08-A75A-7ECE842A8D81}" dt="2025-10-07T19:54:01.171" v="512" actId="47"/>
        <pc:sldMkLst>
          <pc:docMk/>
          <pc:sldMk cId="3557588461" sldId="2393"/>
        </pc:sldMkLst>
      </pc:sldChg>
      <pc:sldChg chg="addSp delSp modSp mod">
        <pc:chgData name="Juan Carlos Castillo Molina" userId="3321f39d-c43d-4dc1-aab8-e37c264880eb" providerId="ADAL" clId="{CF0E7DC8-4F83-4E08-A75A-7ECE842A8D81}" dt="2025-10-21T14:47:02.999" v="745" actId="20577"/>
        <pc:sldMkLst>
          <pc:docMk/>
          <pc:sldMk cId="1333236092" sldId="2394"/>
        </pc:sldMkLst>
        <pc:spChg chg="mod">
          <ac:chgData name="Juan Carlos Castillo Molina" userId="3321f39d-c43d-4dc1-aab8-e37c264880eb" providerId="ADAL" clId="{CF0E7DC8-4F83-4E08-A75A-7ECE842A8D81}" dt="2025-10-21T14:47:02.999" v="745"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0-21T14:43:54.051" v="732" actId="478"/>
          <ac:graphicFrameMkLst>
            <pc:docMk/>
            <pc:sldMk cId="1333236092" sldId="2394"/>
            <ac:graphicFrameMk id="5" creationId="{E3016289-AE98-BC9B-4B74-9101E1AFA778}"/>
          </ac:graphicFrameMkLst>
        </pc:graphicFrameChg>
        <pc:graphicFrameChg chg="add del mod">
          <ac:chgData name="Juan Carlos Castillo Molina" userId="3321f39d-c43d-4dc1-aab8-e37c264880eb" providerId="ADAL" clId="{CF0E7DC8-4F83-4E08-A75A-7ECE842A8D81}" dt="2025-10-21T14:46:41.580" v="736"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0-21T14:46:40.082" v="735" actId="14100"/>
          <ac:graphicFrameMkLst>
            <pc:docMk/>
            <pc:sldMk cId="1333236092" sldId="2394"/>
            <ac:graphicFrameMk id="7" creationId="{E856F387-CE29-841F-2AEE-7B6F9A623C4B}"/>
          </ac:graphicFrameMkLst>
        </pc:graphicFrameChg>
        <pc:graphicFrameChg chg="add mod">
          <ac:chgData name="Juan Carlos Castillo Molina" userId="3321f39d-c43d-4dc1-aab8-e37c264880eb" providerId="ADAL" clId="{CF0E7DC8-4F83-4E08-A75A-7ECE842A8D81}" dt="2025-10-21T14:46:59.218" v="741" actId="14100"/>
          <ac:graphicFrameMkLst>
            <pc:docMk/>
            <pc:sldMk cId="1333236092" sldId="2394"/>
            <ac:graphicFrameMk id="8" creationId="{7C91938B-C033-45A8-B772-192C7F469E4B}"/>
          </ac:graphicFrameMkLst>
        </pc:graphicFrameChg>
        <pc:picChg chg="mod">
          <ac:chgData name="Juan Carlos Castillo Molina" userId="3321f39d-c43d-4dc1-aab8-e37c264880eb" providerId="ADAL" clId="{CF0E7DC8-4F83-4E08-A75A-7ECE842A8D81}" dt="2025-10-14T15:00:36.788" v="641" actId="1076"/>
          <ac:picMkLst>
            <pc:docMk/>
            <pc:sldMk cId="1333236092" sldId="2394"/>
            <ac:picMk id="11" creationId="{0D9F7650-E6CC-CB98-0C71-2CCA48D3AE00}"/>
          </ac:picMkLst>
        </pc:picChg>
      </pc:sldChg>
      <pc:sldChg chg="addSp delSp modSp mod">
        <pc:chgData name="Juan Carlos Castillo Molina" userId="3321f39d-c43d-4dc1-aab8-e37c264880eb" providerId="ADAL" clId="{CF0E7DC8-4F83-4E08-A75A-7ECE842A8D81}" dt="2025-10-21T14:48:16.792" v="756" actId="20577"/>
        <pc:sldMkLst>
          <pc:docMk/>
          <pc:sldMk cId="371597856" sldId="2395"/>
        </pc:sldMkLst>
        <pc:spChg chg="mod">
          <ac:chgData name="Juan Carlos Castillo Molina" userId="3321f39d-c43d-4dc1-aab8-e37c264880eb" providerId="ADAL" clId="{CF0E7DC8-4F83-4E08-A75A-7ECE842A8D81}" dt="2025-10-21T14:48:16.792" v="756"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0-21T14:47:11.292" v="746" actId="478"/>
          <ac:graphicFrameMkLst>
            <pc:docMk/>
            <pc:sldMk cId="371597856" sldId="2395"/>
            <ac:graphicFrameMk id="5" creationId="{1C35DA0D-22A5-08D0-E6F9-2ED232F0A914}"/>
          </ac:graphicFrameMkLst>
        </pc:graphicFrameChg>
        <pc:graphicFrameChg chg="add mod modGraphic">
          <ac:chgData name="Juan Carlos Castillo Molina" userId="3321f39d-c43d-4dc1-aab8-e37c264880eb" providerId="ADAL" clId="{CF0E7DC8-4F83-4E08-A75A-7ECE842A8D81}" dt="2025-10-21T14:48:13.367" v="752" actId="1076"/>
          <ac:graphicFrameMkLst>
            <pc:docMk/>
            <pc:sldMk cId="371597856" sldId="2395"/>
            <ac:graphicFrameMk id="6" creationId="{A8E36B51-A777-811A-31AC-3F2829369178}"/>
          </ac:graphicFrameMkLst>
        </pc:graphicFrameChg>
      </pc:sldChg>
      <pc:sldChg chg="addSp delSp modSp mod">
        <pc:chgData name="Juan Carlos Castillo Molina" userId="3321f39d-c43d-4dc1-aab8-e37c264880eb" providerId="ADAL" clId="{CF0E7DC8-4F83-4E08-A75A-7ECE842A8D81}" dt="2025-10-21T14:43:47.890" v="731" actId="20577"/>
        <pc:sldMkLst>
          <pc:docMk/>
          <pc:sldMk cId="208528483" sldId="2399"/>
        </pc:sldMkLst>
        <pc:spChg chg="mod">
          <ac:chgData name="Juan Carlos Castillo Molina" userId="3321f39d-c43d-4dc1-aab8-e37c264880eb" providerId="ADAL" clId="{CF0E7DC8-4F83-4E08-A75A-7ECE842A8D81}" dt="2025-10-21T14:43:47.890" v="731"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0-21T14:43:43.968" v="727" actId="1076"/>
          <ac:graphicFrameMkLst>
            <pc:docMk/>
            <pc:sldMk cId="208528483" sldId="2399"/>
            <ac:graphicFrameMk id="5" creationId="{D0178438-550B-17CE-4FAE-CE9994B19B39}"/>
          </ac:graphicFrameMkLst>
        </pc:graphicFrameChg>
        <pc:graphicFrameChg chg="add del mod modGraphic">
          <ac:chgData name="Juan Carlos Castillo Molina" userId="3321f39d-c43d-4dc1-aab8-e37c264880eb" providerId="ADAL" clId="{CF0E7DC8-4F83-4E08-A75A-7ECE842A8D81}" dt="2025-10-21T14:36:14.035" v="712" actId="478"/>
          <ac:graphicFrameMkLst>
            <pc:docMk/>
            <pc:sldMk cId="208528483" sldId="2399"/>
            <ac:graphicFrameMk id="6" creationId="{29073B15-C47D-FBF5-40F7-C649A47B1220}"/>
          </ac:graphicFrameMkLst>
        </pc:graphicFrameChg>
      </pc:sldChg>
      <pc:sldChg chg="addSp delSp modSp mod">
        <pc:chgData name="Juan Carlos Castillo Molina" userId="3321f39d-c43d-4dc1-aab8-e37c264880eb" providerId="ADAL" clId="{CF0E7DC8-4F83-4E08-A75A-7ECE842A8D81}" dt="2025-10-21T14:40:26.546" v="721" actId="20577"/>
        <pc:sldMkLst>
          <pc:docMk/>
          <pc:sldMk cId="3792064127" sldId="2400"/>
        </pc:sldMkLst>
        <pc:spChg chg="mod">
          <ac:chgData name="Juan Carlos Castillo Molina" userId="3321f39d-c43d-4dc1-aab8-e37c264880eb" providerId="ADAL" clId="{CF0E7DC8-4F83-4E08-A75A-7ECE842A8D81}" dt="2025-10-21T14:40:26.546" v="721"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0-21T14:40:01.525" v="717" actId="14100"/>
          <ac:graphicFrameMkLst>
            <pc:docMk/>
            <pc:sldMk cId="3792064127" sldId="2400"/>
            <ac:graphicFrameMk id="4" creationId="{FDE290A2-1E00-A524-0AC2-2C5AD2FD92AA}"/>
          </ac:graphicFrameMkLst>
        </pc:graphicFrameChg>
        <pc:graphicFrameChg chg="add del mod modGraphic">
          <ac:chgData name="Juan Carlos Castillo Molina" userId="3321f39d-c43d-4dc1-aab8-e37c264880eb" providerId="ADAL" clId="{CF0E7DC8-4F83-4E08-A75A-7ECE842A8D81}" dt="2025-10-21T14:36:06.001" v="710" actId="478"/>
          <ac:graphicFrameMkLst>
            <pc:docMk/>
            <pc:sldMk cId="3792064127" sldId="2400"/>
            <ac:graphicFrameMk id="5" creationId="{9F0DCEE0-9268-9930-0CFB-552DDCC490C2}"/>
          </ac:graphicFrameMkLst>
        </pc:graphicFrameChg>
      </pc:sldChg>
    </pc:docChg>
  </pc:docChgLst>
  <pc:docChgLst>
    <pc:chgData name="Juan Carlos Castillo Molina" userId="3321f39d-c43d-4dc1-aab8-e37c264880eb" providerId="ADAL" clId="{079575F7-6B8D-4141-AA05-36EE7D562601}"/>
    <pc:docChg chg="undo redo custSel modSld">
      <pc:chgData name="Juan Carlos Castillo Molina" userId="3321f39d-c43d-4dc1-aab8-e37c264880eb" providerId="ADAL" clId="{079575F7-6B8D-4141-AA05-36EE7D562601}" dt="2025-08-26T18:10:32.075" v="131" actId="20577"/>
      <pc:docMkLst>
        <pc:docMk/>
      </pc:docMkLst>
      <pc:sldChg chg="modSp mod">
        <pc:chgData name="Juan Carlos Castillo Molina" userId="3321f39d-c43d-4dc1-aab8-e37c264880eb" providerId="ADAL" clId="{079575F7-6B8D-4141-AA05-36EE7D562601}" dt="2025-08-26T17:33:21.063" v="3" actId="20577"/>
        <pc:sldMkLst>
          <pc:docMk/>
          <pc:sldMk cId="2794951255" sldId="1750"/>
        </pc:sldMkLst>
      </pc:sldChg>
      <pc:sldChg chg="addSp delSp modSp mod">
        <pc:chgData name="Juan Carlos Castillo Molina" userId="3321f39d-c43d-4dc1-aab8-e37c264880eb" providerId="ADAL" clId="{079575F7-6B8D-4141-AA05-36EE7D562601}" dt="2025-08-26T17:35:26.302" v="42" actId="20577"/>
        <pc:sldMkLst>
          <pc:docMk/>
          <pc:sldMk cId="2013504756" sldId="2391"/>
        </pc:sldMkLst>
      </pc:sldChg>
      <pc:sldChg chg="addSp delSp modSp mod">
        <pc:chgData name="Juan Carlos Castillo Molina" userId="3321f39d-c43d-4dc1-aab8-e37c264880eb" providerId="ADAL" clId="{079575F7-6B8D-4141-AA05-36EE7D562601}" dt="2025-08-26T18:04:50.616" v="96" actId="20577"/>
        <pc:sldMkLst>
          <pc:docMk/>
          <pc:sldMk cId="2143556177" sldId="2392"/>
        </pc:sldMkLst>
      </pc:sldChg>
      <pc:sldChg chg="addSp delSp modSp mod">
        <pc:chgData name="Juan Carlos Castillo Molina" userId="3321f39d-c43d-4dc1-aab8-e37c264880eb" providerId="ADAL" clId="{079575F7-6B8D-4141-AA05-36EE7D562601}" dt="2025-08-26T17:41:05.791" v="53" actId="20577"/>
        <pc:sldMkLst>
          <pc:docMk/>
          <pc:sldMk cId="3557588461" sldId="2393"/>
        </pc:sldMkLst>
      </pc:sldChg>
      <pc:sldChg chg="addSp delSp modSp mod">
        <pc:chgData name="Juan Carlos Castillo Molina" userId="3321f39d-c43d-4dc1-aab8-e37c264880eb" providerId="ADAL" clId="{079575F7-6B8D-4141-AA05-36EE7D562601}" dt="2025-08-26T18:09:31.966" v="120" actId="20577"/>
        <pc:sldMkLst>
          <pc:docMk/>
          <pc:sldMk cId="1333236092" sldId="2394"/>
        </pc:sldMkLst>
      </pc:sldChg>
      <pc:sldChg chg="addSp delSp modSp mod">
        <pc:chgData name="Juan Carlos Castillo Molina" userId="3321f39d-c43d-4dc1-aab8-e37c264880eb" providerId="ADAL" clId="{079575F7-6B8D-4141-AA05-36EE7D562601}" dt="2025-08-26T18:10:32.075" v="131" actId="20577"/>
        <pc:sldMkLst>
          <pc:docMk/>
          <pc:sldMk cId="371597856" sldId="2395"/>
        </pc:sldMkLst>
      </pc:sldChg>
      <pc:sldChg chg="addSp delSp modSp mod">
        <pc:chgData name="Juan Carlos Castillo Molina" userId="3321f39d-c43d-4dc1-aab8-e37c264880eb" providerId="ADAL" clId="{079575F7-6B8D-4141-AA05-36EE7D562601}" dt="2025-08-26T17:45:41.648" v="74" actId="1076"/>
        <pc:sldMkLst>
          <pc:docMk/>
          <pc:sldMk cId="208528483" sldId="2399"/>
        </pc:sldMkLst>
      </pc:sldChg>
      <pc:sldChg chg="addSp delSp modSp mod">
        <pc:chgData name="Juan Carlos Castillo Molina" userId="3321f39d-c43d-4dc1-aab8-e37c264880eb" providerId="ADAL" clId="{079575F7-6B8D-4141-AA05-36EE7D562601}" dt="2025-08-26T18:06:24.711" v="106" actId="20577"/>
        <pc:sldMkLst>
          <pc:docMk/>
          <pc:sldMk cId="3792064127" sldId="2400"/>
        </pc:sldMkLst>
      </pc:sldChg>
    </pc:docChg>
  </pc:docChgLst>
  <pc:docChgLst>
    <pc:chgData name="Juan Carlos Castillo Molina" userId="3321f39d-c43d-4dc1-aab8-e37c264880eb" providerId="ADAL" clId="{9162F880-95C6-4917-B456-ABA4204A6A36}"/>
    <pc:docChg chg="undo redo custSel modSld">
      <pc:chgData name="Juan Carlos Castillo Molina" userId="3321f39d-c43d-4dc1-aab8-e37c264880eb" providerId="ADAL" clId="{9162F880-95C6-4917-B456-ABA4204A6A36}" dt="2025-07-29T19:33:54.042" v="148" actId="1076"/>
      <pc:docMkLst>
        <pc:docMk/>
      </pc:docMkLst>
      <pc:sldChg chg="modSp mod">
        <pc:chgData name="Juan Carlos Castillo Molina" userId="3321f39d-c43d-4dc1-aab8-e37c264880eb" providerId="ADAL" clId="{9162F880-95C6-4917-B456-ABA4204A6A36}" dt="2025-07-29T17:48:27.628" v="3" actId="20577"/>
        <pc:sldMkLst>
          <pc:docMk/>
          <pc:sldMk cId="2794951255" sldId="1750"/>
        </pc:sldMkLst>
      </pc:sldChg>
      <pc:sldChg chg="addSp delSp modSp mod">
        <pc:chgData name="Juan Carlos Castillo Molina" userId="3321f39d-c43d-4dc1-aab8-e37c264880eb" providerId="ADAL" clId="{9162F880-95C6-4917-B456-ABA4204A6A36}" dt="2025-07-29T19:33:54.042" v="148" actId="1076"/>
        <pc:sldMkLst>
          <pc:docMk/>
          <pc:sldMk cId="2013504756" sldId="2391"/>
        </pc:sldMkLst>
      </pc:sldChg>
      <pc:sldChg chg="addSp delSp modSp mod">
        <pc:chgData name="Juan Carlos Castillo Molina" userId="3321f39d-c43d-4dc1-aab8-e37c264880eb" providerId="ADAL" clId="{9162F880-95C6-4917-B456-ABA4204A6A36}" dt="2025-07-29T19:04:41.933" v="135" actId="1076"/>
        <pc:sldMkLst>
          <pc:docMk/>
          <pc:sldMk cId="2143556177" sldId="2392"/>
        </pc:sldMkLst>
      </pc:sldChg>
      <pc:sldChg chg="addSp delSp modSp mod">
        <pc:chgData name="Juan Carlos Castillo Molina" userId="3321f39d-c43d-4dc1-aab8-e37c264880eb" providerId="ADAL" clId="{9162F880-95C6-4917-B456-ABA4204A6A36}" dt="2025-07-29T18:23:23.325" v="50" actId="1076"/>
        <pc:sldMkLst>
          <pc:docMk/>
          <pc:sldMk cId="3557588461" sldId="2393"/>
        </pc:sldMkLst>
      </pc:sldChg>
      <pc:sldChg chg="addSp delSp modSp mod">
        <pc:chgData name="Juan Carlos Castillo Molina" userId="3321f39d-c43d-4dc1-aab8-e37c264880eb" providerId="ADAL" clId="{9162F880-95C6-4917-B456-ABA4204A6A36}" dt="2025-07-29T18:35:01.361" v="74" actId="20577"/>
        <pc:sldMkLst>
          <pc:docMk/>
          <pc:sldMk cId="1333236092" sldId="2394"/>
        </pc:sldMkLst>
      </pc:sldChg>
      <pc:sldChg chg="addSp delSp modSp mod">
        <pc:chgData name="Juan Carlos Castillo Molina" userId="3321f39d-c43d-4dc1-aab8-e37c264880eb" providerId="ADAL" clId="{9162F880-95C6-4917-B456-ABA4204A6A36}" dt="2025-07-29T18:36:22.497" v="88" actId="20577"/>
        <pc:sldMkLst>
          <pc:docMk/>
          <pc:sldMk cId="371597856" sldId="2395"/>
        </pc:sldMkLst>
      </pc:sldChg>
      <pc:sldChg chg="addSp delSp modSp mod">
        <pc:chgData name="Juan Carlos Castillo Molina" userId="3321f39d-c43d-4dc1-aab8-e37c264880eb" providerId="ADAL" clId="{9162F880-95C6-4917-B456-ABA4204A6A36}" dt="2025-07-29T18:28:30.574" v="60" actId="20577"/>
        <pc:sldMkLst>
          <pc:docMk/>
          <pc:sldMk cId="208528483" sldId="2399"/>
        </pc:sldMkLst>
      </pc:sldChg>
      <pc:sldChg chg="addSp delSp modSp mod">
        <pc:chgData name="Juan Carlos Castillo Molina" userId="3321f39d-c43d-4dc1-aab8-e37c264880eb" providerId="ADAL" clId="{9162F880-95C6-4917-B456-ABA4204A6A36}" dt="2025-07-29T18:14:49.156" v="38" actId="20577"/>
        <pc:sldMkLst>
          <pc:docMk/>
          <pc:sldMk cId="3792064127" sldId="2400"/>
        </pc:sldMkLst>
      </pc:sldChg>
    </pc:docChg>
  </pc:docChgLst>
  <pc:docChgLst>
    <pc:chgData name="Alcides Quirós Madrigal" userId="563ef6b0-44ac-4dc2-bb80-7730568c1899" providerId="ADAL" clId="{CBBBC2B4-70DC-485B-9738-266815A0EC09}"/>
    <pc:docChg chg="undo custSel addSld delSld modSld sldOrd delMainMaster">
      <pc:chgData name="Alcides Quirós Madrigal" userId="563ef6b0-44ac-4dc2-bb80-7730568c1899" providerId="ADAL" clId="{CBBBC2B4-70DC-485B-9738-266815A0EC09}" dt="2025-07-08T18:47:56.464" v="126" actId="403"/>
      <pc:docMkLst>
        <pc:docMk/>
      </pc:docMkLst>
      <pc:sldChg chg="addSp delSp modSp mod">
        <pc:chgData name="Alcides Quirós Madrigal" userId="563ef6b0-44ac-4dc2-bb80-7730568c1899" providerId="ADAL" clId="{CBBBC2B4-70DC-485B-9738-266815A0EC09}" dt="2025-07-08T18:37:06.471" v="39" actId="14100"/>
        <pc:sldMkLst>
          <pc:docMk/>
          <pc:sldMk cId="2794951255" sldId="1750"/>
        </pc:sldMkLst>
      </pc:sldChg>
      <pc:sldChg chg="del">
        <pc:chgData name="Alcides Quirós Madrigal" userId="563ef6b0-44ac-4dc2-bb80-7730568c1899" providerId="ADAL" clId="{CBBBC2B4-70DC-485B-9738-266815A0EC09}" dt="2025-07-08T18:39:58.010" v="74" actId="47"/>
        <pc:sldMkLst>
          <pc:docMk/>
          <pc:sldMk cId="297164748" sldId="1758"/>
        </pc:sldMkLst>
      </pc:sldChg>
      <pc:sldChg chg="del">
        <pc:chgData name="Alcides Quirós Madrigal" userId="563ef6b0-44ac-4dc2-bb80-7730568c1899" providerId="ADAL" clId="{CBBBC2B4-70DC-485B-9738-266815A0EC09}" dt="2025-07-08T18:40:17.476" v="77" actId="47"/>
        <pc:sldMkLst>
          <pc:docMk/>
          <pc:sldMk cId="3914107699" sldId="1761"/>
        </pc:sldMkLst>
      </pc:sldChg>
      <pc:sldChg chg="del">
        <pc:chgData name="Alcides Quirós Madrigal" userId="563ef6b0-44ac-4dc2-bb80-7730568c1899" providerId="ADAL" clId="{CBBBC2B4-70DC-485B-9738-266815A0EC09}" dt="2025-07-08T18:38:25.466" v="63" actId="47"/>
        <pc:sldMkLst>
          <pc:docMk/>
          <pc:sldMk cId="318005346" sldId="2311"/>
        </pc:sldMkLst>
      </pc:sldChg>
      <pc:sldChg chg="add del">
        <pc:chgData name="Alcides Quirós Madrigal" userId="563ef6b0-44ac-4dc2-bb80-7730568c1899" providerId="ADAL" clId="{CBBBC2B4-70DC-485B-9738-266815A0EC09}" dt="2025-07-08T18:45:08.600" v="90" actId="47"/>
        <pc:sldMkLst>
          <pc:docMk/>
          <pc:sldMk cId="104138512" sldId="2312"/>
        </pc:sldMkLst>
      </pc:sldChg>
      <pc:sldChg chg="del">
        <pc:chgData name="Alcides Quirós Madrigal" userId="563ef6b0-44ac-4dc2-bb80-7730568c1899" providerId="ADAL" clId="{CBBBC2B4-70DC-485B-9738-266815A0EC09}" dt="2025-07-08T18:39:18.842" v="68" actId="47"/>
        <pc:sldMkLst>
          <pc:docMk/>
          <pc:sldMk cId="2372173353" sldId="2313"/>
        </pc:sldMkLst>
      </pc:sldChg>
      <pc:sldChg chg="del">
        <pc:chgData name="Alcides Quirós Madrigal" userId="563ef6b0-44ac-4dc2-bb80-7730568c1899" providerId="ADAL" clId="{CBBBC2B4-70DC-485B-9738-266815A0EC09}" dt="2025-07-08T18:39:41.050" v="72" actId="47"/>
        <pc:sldMkLst>
          <pc:docMk/>
          <pc:sldMk cId="713914744" sldId="2314"/>
        </pc:sldMkLst>
      </pc:sldChg>
      <pc:sldChg chg="del ord">
        <pc:chgData name="Alcides Quirós Madrigal" userId="563ef6b0-44ac-4dc2-bb80-7730568c1899" providerId="ADAL" clId="{CBBBC2B4-70DC-485B-9738-266815A0EC09}" dt="2025-07-08T18:41:15.160" v="82" actId="47"/>
        <pc:sldMkLst>
          <pc:docMk/>
          <pc:sldMk cId="2597476666" sldId="2315"/>
        </pc:sldMkLst>
      </pc:sldChg>
      <pc:sldChg chg="modSp del mod">
        <pc:chgData name="Alcides Quirós Madrigal" userId="563ef6b0-44ac-4dc2-bb80-7730568c1899" providerId="ADAL" clId="{CBBBC2B4-70DC-485B-9738-266815A0EC09}" dt="2025-07-08T18:41:35.476" v="84" actId="47"/>
        <pc:sldMkLst>
          <pc:docMk/>
          <pc:sldMk cId="2096365683" sldId="2316"/>
        </pc:sldMkLst>
      </pc:sldChg>
      <pc:sldChg chg="addSp delSp modSp add mod">
        <pc:chgData name="Alcides Quirós Madrigal" userId="563ef6b0-44ac-4dc2-bb80-7730568c1899" providerId="ADAL" clId="{CBBBC2B4-70DC-485B-9738-266815A0EC09}" dt="2025-07-08T18:38:17.689" v="62" actId="478"/>
        <pc:sldMkLst>
          <pc:docMk/>
          <pc:sldMk cId="2013504756" sldId="2391"/>
        </pc:sldMkLst>
      </pc:sldChg>
      <pc:sldChg chg="addSp modSp add ord">
        <pc:chgData name="Alcides Quirós Madrigal" userId="563ef6b0-44ac-4dc2-bb80-7730568c1899" providerId="ADAL" clId="{CBBBC2B4-70DC-485B-9738-266815A0EC09}" dt="2025-07-08T18:45:00.983" v="89"/>
        <pc:sldMkLst>
          <pc:docMk/>
          <pc:sldMk cId="2143556177" sldId="2392"/>
        </pc:sldMkLst>
      </pc:sldChg>
      <pc:sldChg chg="addSp modSp add">
        <pc:chgData name="Alcides Quirós Madrigal" userId="563ef6b0-44ac-4dc2-bb80-7730568c1899" providerId="ADAL" clId="{CBBBC2B4-70DC-485B-9738-266815A0EC09}" dt="2025-07-08T18:39:15.430" v="67"/>
        <pc:sldMkLst>
          <pc:docMk/>
          <pc:sldMk cId="3557588461" sldId="2393"/>
        </pc:sldMkLst>
      </pc:sldChg>
      <pc:sldChg chg="addSp modSp add">
        <pc:chgData name="Alcides Quirós Madrigal" userId="563ef6b0-44ac-4dc2-bb80-7730568c1899" providerId="ADAL" clId="{CBBBC2B4-70DC-485B-9738-266815A0EC09}" dt="2025-07-08T18:39:32.153" v="70"/>
        <pc:sldMkLst>
          <pc:docMk/>
          <pc:sldMk cId="1333236092" sldId="2394"/>
        </pc:sldMkLst>
      </pc:sldChg>
      <pc:sldChg chg="addSp modSp add">
        <pc:chgData name="Alcides Quirós Madrigal" userId="563ef6b0-44ac-4dc2-bb80-7730568c1899" providerId="ADAL" clId="{CBBBC2B4-70DC-485B-9738-266815A0EC09}" dt="2025-07-08T18:39:52.481" v="73"/>
        <pc:sldMkLst>
          <pc:docMk/>
          <pc:sldMk cId="371597856" sldId="2395"/>
        </pc:sldMkLst>
      </pc:sldChg>
      <pc:sldChg chg="addSp modSp add">
        <pc:chgData name="Alcides Quirós Madrigal" userId="563ef6b0-44ac-4dc2-bb80-7730568c1899" providerId="ADAL" clId="{CBBBC2B4-70DC-485B-9738-266815A0EC09}" dt="2025-07-08T18:40:14.079" v="76"/>
        <pc:sldMkLst>
          <pc:docMk/>
          <pc:sldMk cId="1126287371" sldId="2396"/>
        </pc:sldMkLst>
      </pc:sldChg>
      <pc:sldChg chg="addSp modSp add mod">
        <pc:chgData name="Alcides Quirós Madrigal" userId="563ef6b0-44ac-4dc2-bb80-7730568c1899" providerId="ADAL" clId="{CBBBC2B4-70DC-485B-9738-266815A0EC09}" dt="2025-07-08T18:47:56.464" v="126" actId="403"/>
        <pc:sldMkLst>
          <pc:docMk/>
          <pc:sldMk cId="3423842240" sldId="2397"/>
        </pc:sldMkLst>
      </pc:sldChg>
      <pc:sldChg chg="addSp modSp add">
        <pc:chgData name="Alcides Quirós Madrigal" userId="563ef6b0-44ac-4dc2-bb80-7730568c1899" providerId="ADAL" clId="{CBBBC2B4-70DC-485B-9738-266815A0EC09}" dt="2025-07-08T18:42:11.490" v="86" actId="207"/>
        <pc:sldMkLst>
          <pc:docMk/>
          <pc:sldMk cId="1937110306" sldId="2398"/>
        </pc:sldMkLst>
      </pc:sldChg>
      <pc:sldMasterChg chg="del delSldLayout">
        <pc:chgData name="Alcides Quirós Madrigal" userId="563ef6b0-44ac-4dc2-bb80-7730568c1899" providerId="ADAL" clId="{CBBBC2B4-70DC-485B-9738-266815A0EC09}" dt="2025-07-08T18:41:35.476" v="84" actId="47"/>
        <pc:sldMasterMkLst>
          <pc:docMk/>
          <pc:sldMasterMk cId="669592526" sldId="2147483660"/>
        </pc:sldMasterMkLst>
        <pc:sldLayoutChg chg="del">
          <pc:chgData name="Alcides Quirós Madrigal" userId="563ef6b0-44ac-4dc2-bb80-7730568c1899" providerId="ADAL" clId="{CBBBC2B4-70DC-485B-9738-266815A0EC09}" dt="2025-07-08T18:41:35.476" v="84" actId="47"/>
          <pc:sldLayoutMkLst>
            <pc:docMk/>
            <pc:sldMasterMk cId="669592526" sldId="2147483660"/>
            <pc:sldLayoutMk cId="2092510998" sldId="2147483661"/>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030318759" sldId="2147483662"/>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3218534691" sldId="2147483663"/>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66045646" sldId="2147483664"/>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502911646" sldId="2147483665"/>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77405494" sldId="2147483666"/>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299375973" sldId="2147483667"/>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602755074" sldId="2147483668"/>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1834364486" sldId="2147483669"/>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4257174125" sldId="2147483670"/>
          </pc:sldLayoutMkLst>
        </pc:sldLayoutChg>
        <pc:sldLayoutChg chg="del">
          <pc:chgData name="Alcides Quirós Madrigal" userId="563ef6b0-44ac-4dc2-bb80-7730568c1899" providerId="ADAL" clId="{CBBBC2B4-70DC-485B-9738-266815A0EC09}" dt="2025-07-08T18:41:35.476" v="84" actId="47"/>
          <pc:sldLayoutMkLst>
            <pc:docMk/>
            <pc:sldMasterMk cId="669592526" sldId="2147483660"/>
            <pc:sldLayoutMk cId="2777386139" sldId="2147483671"/>
          </pc:sldLayoutMkLst>
        </pc:sldLayoutChg>
      </pc:sldMasterChg>
    </pc:docChg>
  </pc:docChgLst>
  <pc:docChgLst>
    <pc:chgData name="Juan Carlos Castillo Molina" userId="3321f39d-c43d-4dc1-aab8-e37c264880eb" providerId="ADAL" clId="{A6EDF920-C43E-4218-A567-9809D904BDF4}"/>
    <pc:docChg chg="undo redo custSel modSld sldOrd">
      <pc:chgData name="Juan Carlos Castillo Molina" userId="3321f39d-c43d-4dc1-aab8-e37c264880eb" providerId="ADAL" clId="{A6EDF920-C43E-4218-A567-9809D904BDF4}" dt="2025-08-19T19:02:10.133" v="149" actId="20577"/>
      <pc:docMkLst>
        <pc:docMk/>
      </pc:docMkLst>
      <pc:sldChg chg="modSp mod">
        <pc:chgData name="Juan Carlos Castillo Molina" userId="3321f39d-c43d-4dc1-aab8-e37c264880eb" providerId="ADAL" clId="{A6EDF920-C43E-4218-A567-9809D904BDF4}" dt="2025-08-19T16:09:35.551" v="1" actId="20577"/>
        <pc:sldMkLst>
          <pc:docMk/>
          <pc:sldMk cId="2794951255" sldId="1750"/>
        </pc:sldMkLst>
      </pc:sldChg>
      <pc:sldChg chg="addSp delSp modSp mod">
        <pc:chgData name="Juan Carlos Castillo Molina" userId="3321f39d-c43d-4dc1-aab8-e37c264880eb" providerId="ADAL" clId="{A6EDF920-C43E-4218-A567-9809D904BDF4}" dt="2025-08-19T19:01:44.828" v="114" actId="20577"/>
        <pc:sldMkLst>
          <pc:docMk/>
          <pc:sldMk cId="2013504756" sldId="2391"/>
        </pc:sldMkLst>
      </pc:sldChg>
      <pc:sldChg chg="addSp delSp modSp mod">
        <pc:chgData name="Juan Carlos Castillo Molina" userId="3321f39d-c43d-4dc1-aab8-e37c264880eb" providerId="ADAL" clId="{A6EDF920-C43E-4218-A567-9809D904BDF4}" dt="2025-08-19T19:02:10.133" v="149" actId="20577"/>
        <pc:sldMkLst>
          <pc:docMk/>
          <pc:sldMk cId="2143556177" sldId="2392"/>
        </pc:sldMkLst>
      </pc:sldChg>
      <pc:sldChg chg="addSp delSp modSp mod ord">
        <pc:chgData name="Juan Carlos Castillo Molina" userId="3321f39d-c43d-4dc1-aab8-e37c264880eb" providerId="ADAL" clId="{A6EDF920-C43E-4218-A567-9809D904BDF4}" dt="2025-08-19T16:28:27.204" v="58" actId="20578"/>
        <pc:sldMkLst>
          <pc:docMk/>
          <pc:sldMk cId="3557588461" sldId="2393"/>
        </pc:sldMkLst>
      </pc:sldChg>
      <pc:sldChg chg="addSp delSp modSp mod">
        <pc:chgData name="Juan Carlos Castillo Molina" userId="3321f39d-c43d-4dc1-aab8-e37c264880eb" providerId="ADAL" clId="{A6EDF920-C43E-4218-A567-9809D904BDF4}" dt="2025-08-19T16:48:53.831" v="102" actId="20577"/>
        <pc:sldMkLst>
          <pc:docMk/>
          <pc:sldMk cId="1333236092" sldId="2394"/>
        </pc:sldMkLst>
      </pc:sldChg>
      <pc:sldChg chg="addSp delSp modSp mod">
        <pc:chgData name="Juan Carlos Castillo Molina" userId="3321f39d-c43d-4dc1-aab8-e37c264880eb" providerId="ADAL" clId="{A6EDF920-C43E-4218-A567-9809D904BDF4}" dt="2025-08-19T16:51:17.340" v="110" actId="20577"/>
        <pc:sldMkLst>
          <pc:docMk/>
          <pc:sldMk cId="371597856" sldId="2395"/>
        </pc:sldMkLst>
      </pc:sldChg>
      <pc:sldChg chg="addSp delSp modSp mod">
        <pc:chgData name="Juan Carlos Castillo Molina" userId="3321f39d-c43d-4dc1-aab8-e37c264880eb" providerId="ADAL" clId="{A6EDF920-C43E-4218-A567-9809D904BDF4}" dt="2025-08-19T16:35:36.765" v="77" actId="20577"/>
        <pc:sldMkLst>
          <pc:docMk/>
          <pc:sldMk cId="208528483" sldId="2399"/>
        </pc:sldMkLst>
      </pc:sldChg>
      <pc:sldChg chg="addSp delSp modSp mod">
        <pc:chgData name="Juan Carlos Castillo Molina" userId="3321f39d-c43d-4dc1-aab8-e37c264880eb" providerId="ADAL" clId="{A6EDF920-C43E-4218-A567-9809D904BDF4}" dt="2025-08-19T16:42:33.073" v="89" actId="20577"/>
        <pc:sldMkLst>
          <pc:docMk/>
          <pc:sldMk cId="3792064127" sldId="2400"/>
        </pc:sldMkLst>
      </pc:sldChg>
    </pc:docChg>
  </pc:docChgLst>
  <pc:docChgLst>
    <pc:chgData name="Juan Carlos Castillo Molina" userId="3321f39d-c43d-4dc1-aab8-e37c264880eb" providerId="ADAL" clId="{EDD01DA2-BF41-4966-8C1F-25C8FAE25699}"/>
    <pc:docChg chg="undo redo custSel modSld">
      <pc:chgData name="Juan Carlos Castillo Molina" userId="3321f39d-c43d-4dc1-aab8-e37c264880eb" providerId="ADAL" clId="{EDD01DA2-BF41-4966-8C1F-25C8FAE25699}" dt="2025-08-05T18:38:02.208" v="253" actId="20577"/>
      <pc:docMkLst>
        <pc:docMk/>
      </pc:docMkLst>
      <pc:sldChg chg="modSp mod">
        <pc:chgData name="Juan Carlos Castillo Molina" userId="3321f39d-c43d-4dc1-aab8-e37c264880eb" providerId="ADAL" clId="{EDD01DA2-BF41-4966-8C1F-25C8FAE25699}" dt="2025-08-05T17:22:16.913" v="16" actId="14100"/>
        <pc:sldMkLst>
          <pc:docMk/>
          <pc:sldMk cId="2794951255" sldId="1750"/>
        </pc:sldMkLst>
      </pc:sldChg>
      <pc:sldChg chg="addSp delSp modSp mod">
        <pc:chgData name="Juan Carlos Castillo Molina" userId="3321f39d-c43d-4dc1-aab8-e37c264880eb" providerId="ADAL" clId="{EDD01DA2-BF41-4966-8C1F-25C8FAE25699}" dt="2025-08-05T17:43:27.406" v="39" actId="14100"/>
        <pc:sldMkLst>
          <pc:docMk/>
          <pc:sldMk cId="2013504756" sldId="2391"/>
        </pc:sldMkLst>
      </pc:sldChg>
      <pc:sldChg chg="addSp delSp modSp mod">
        <pc:chgData name="Juan Carlos Castillo Molina" userId="3321f39d-c43d-4dc1-aab8-e37c264880eb" providerId="ADAL" clId="{EDD01DA2-BF41-4966-8C1F-25C8FAE25699}" dt="2025-08-05T17:56:12.534" v="74" actId="20577"/>
        <pc:sldMkLst>
          <pc:docMk/>
          <pc:sldMk cId="2143556177" sldId="2392"/>
        </pc:sldMkLst>
      </pc:sldChg>
      <pc:sldChg chg="addSp delSp modSp mod">
        <pc:chgData name="Juan Carlos Castillo Molina" userId="3321f39d-c43d-4dc1-aab8-e37c264880eb" providerId="ADAL" clId="{EDD01DA2-BF41-4966-8C1F-25C8FAE25699}" dt="2025-08-05T18:02:35.326" v="160" actId="20577"/>
        <pc:sldMkLst>
          <pc:docMk/>
          <pc:sldMk cId="3557588461" sldId="2393"/>
        </pc:sldMkLst>
      </pc:sldChg>
      <pc:sldChg chg="addSp delSp modSp mod">
        <pc:chgData name="Juan Carlos Castillo Molina" userId="3321f39d-c43d-4dc1-aab8-e37c264880eb" providerId="ADAL" clId="{EDD01DA2-BF41-4966-8C1F-25C8FAE25699}" dt="2025-08-05T18:34:53.319" v="230" actId="20577"/>
        <pc:sldMkLst>
          <pc:docMk/>
          <pc:sldMk cId="1333236092" sldId="2394"/>
        </pc:sldMkLst>
      </pc:sldChg>
      <pc:sldChg chg="addSp delSp modSp mod">
        <pc:chgData name="Juan Carlos Castillo Molina" userId="3321f39d-c43d-4dc1-aab8-e37c264880eb" providerId="ADAL" clId="{EDD01DA2-BF41-4966-8C1F-25C8FAE25699}" dt="2025-08-05T18:38:02.208" v="253" actId="20577"/>
        <pc:sldMkLst>
          <pc:docMk/>
          <pc:sldMk cId="371597856" sldId="2395"/>
        </pc:sldMkLst>
      </pc:sldChg>
      <pc:sldChg chg="addSp delSp modSp mod">
        <pc:chgData name="Juan Carlos Castillo Molina" userId="3321f39d-c43d-4dc1-aab8-e37c264880eb" providerId="ADAL" clId="{EDD01DA2-BF41-4966-8C1F-25C8FAE25699}" dt="2025-08-05T18:30:17.073" v="183" actId="20577"/>
        <pc:sldMkLst>
          <pc:docMk/>
          <pc:sldMk cId="208528483" sldId="2399"/>
        </pc:sldMkLst>
      </pc:sldChg>
      <pc:sldChg chg="addSp delSp modSp mod">
        <pc:chgData name="Juan Carlos Castillo Molina" userId="3321f39d-c43d-4dc1-aab8-e37c264880eb" providerId="ADAL" clId="{EDD01DA2-BF41-4966-8C1F-25C8FAE25699}" dt="2025-08-05T18:32:01.092" v="202" actId="20577"/>
        <pc:sldMkLst>
          <pc:docMk/>
          <pc:sldMk cId="3792064127" sldId="2400"/>
        </pc:sldMkLst>
      </pc:sldChg>
    </pc:docChg>
  </pc:docChgLst>
  <pc:docChgLst>
    <pc:chgData name="Juan Carlos Castillo Molina" userId="3321f39d-c43d-4dc1-aab8-e37c264880eb" providerId="ADAL" clId="{CD6CC8B7-9BFB-4F53-9D3D-85BBB025AD4E}"/>
    <pc:docChg chg="undo custSel addSld delSld modSld">
      <pc:chgData name="Juan Carlos Castillo Molina" userId="3321f39d-c43d-4dc1-aab8-e37c264880eb" providerId="ADAL" clId="{CD6CC8B7-9BFB-4F53-9D3D-85BBB025AD4E}" dt="2025-07-22T17:18:49.653" v="201" actId="14100"/>
      <pc:docMkLst>
        <pc:docMk/>
      </pc:docMkLst>
      <pc:sldChg chg="delSp modSp mod">
        <pc:chgData name="Juan Carlos Castillo Molina" userId="3321f39d-c43d-4dc1-aab8-e37c264880eb" providerId="ADAL" clId="{CD6CC8B7-9BFB-4F53-9D3D-85BBB025AD4E}" dt="2025-07-22T14:26:33.415" v="5" actId="14100"/>
        <pc:sldMkLst>
          <pc:docMk/>
          <pc:sldMk cId="2794951255" sldId="1750"/>
        </pc:sldMkLst>
      </pc:sldChg>
      <pc:sldChg chg="addSp delSp modSp mod">
        <pc:chgData name="Juan Carlos Castillo Molina" userId="3321f39d-c43d-4dc1-aab8-e37c264880eb" providerId="ADAL" clId="{CD6CC8B7-9BFB-4F53-9D3D-85BBB025AD4E}" dt="2025-07-22T17:07:49.969" v="178" actId="14100"/>
        <pc:sldMkLst>
          <pc:docMk/>
          <pc:sldMk cId="2013504756" sldId="2391"/>
        </pc:sldMkLst>
      </pc:sldChg>
      <pc:sldChg chg="addSp delSp modSp mod">
        <pc:chgData name="Juan Carlos Castillo Molina" userId="3321f39d-c43d-4dc1-aab8-e37c264880eb" providerId="ADAL" clId="{CD6CC8B7-9BFB-4F53-9D3D-85BBB025AD4E}" dt="2025-07-22T14:56:11.017" v="88" actId="20577"/>
        <pc:sldMkLst>
          <pc:docMk/>
          <pc:sldMk cId="2143556177" sldId="2392"/>
        </pc:sldMkLst>
      </pc:sldChg>
      <pc:sldChg chg="addSp delSp modSp mod">
        <pc:chgData name="Juan Carlos Castillo Molina" userId="3321f39d-c43d-4dc1-aab8-e37c264880eb" providerId="ADAL" clId="{CD6CC8B7-9BFB-4F53-9D3D-85BBB025AD4E}" dt="2025-07-22T15:46:15.785" v="159"/>
        <pc:sldMkLst>
          <pc:docMk/>
          <pc:sldMk cId="3557588461" sldId="2393"/>
        </pc:sldMkLst>
      </pc:sldChg>
      <pc:sldChg chg="addSp delSp modSp mod">
        <pc:chgData name="Juan Carlos Castillo Molina" userId="3321f39d-c43d-4dc1-aab8-e37c264880eb" providerId="ADAL" clId="{CD6CC8B7-9BFB-4F53-9D3D-85BBB025AD4E}" dt="2025-07-22T14:59:26.127" v="104"/>
        <pc:sldMkLst>
          <pc:docMk/>
          <pc:sldMk cId="1333236092" sldId="2394"/>
        </pc:sldMkLst>
      </pc:sldChg>
      <pc:sldChg chg="addSp delSp modSp mod">
        <pc:chgData name="Juan Carlos Castillo Molina" userId="3321f39d-c43d-4dc1-aab8-e37c264880eb" providerId="ADAL" clId="{CD6CC8B7-9BFB-4F53-9D3D-85BBB025AD4E}" dt="2025-07-22T17:18:49.653" v="201" actId="14100"/>
        <pc:sldMkLst>
          <pc:docMk/>
          <pc:sldMk cId="371597856" sldId="2395"/>
        </pc:sldMkLst>
      </pc:sldChg>
      <pc:sldChg chg="del">
        <pc:chgData name="Juan Carlos Castillo Molina" userId="3321f39d-c43d-4dc1-aab8-e37c264880eb" providerId="ADAL" clId="{CD6CC8B7-9BFB-4F53-9D3D-85BBB025AD4E}" dt="2025-07-22T14:56:26.558" v="89" actId="47"/>
        <pc:sldMkLst>
          <pc:docMk/>
          <pc:sldMk cId="1126287371" sldId="2396"/>
        </pc:sldMkLst>
      </pc:sldChg>
      <pc:sldChg chg="del">
        <pc:chgData name="Juan Carlos Castillo Molina" userId="3321f39d-c43d-4dc1-aab8-e37c264880eb" providerId="ADAL" clId="{CD6CC8B7-9BFB-4F53-9D3D-85BBB025AD4E}" dt="2025-07-22T14:56:26.558" v="89" actId="47"/>
        <pc:sldMkLst>
          <pc:docMk/>
          <pc:sldMk cId="3423842240" sldId="2397"/>
        </pc:sldMkLst>
      </pc:sldChg>
      <pc:sldChg chg="del">
        <pc:chgData name="Juan Carlos Castillo Molina" userId="3321f39d-c43d-4dc1-aab8-e37c264880eb" providerId="ADAL" clId="{CD6CC8B7-9BFB-4F53-9D3D-85BBB025AD4E}" dt="2025-07-22T14:56:26.558" v="89" actId="47"/>
        <pc:sldMkLst>
          <pc:docMk/>
          <pc:sldMk cId="1937110306" sldId="2398"/>
        </pc:sldMkLst>
      </pc:sldChg>
      <pc:sldChg chg="addSp delSp modSp add mod">
        <pc:chgData name="Juan Carlos Castillo Molina" userId="3321f39d-c43d-4dc1-aab8-e37c264880eb" providerId="ADAL" clId="{CD6CC8B7-9BFB-4F53-9D3D-85BBB025AD4E}" dt="2025-07-22T14:45:40.105" v="54" actId="20577"/>
        <pc:sldMkLst>
          <pc:docMk/>
          <pc:sldMk cId="208528483" sldId="2399"/>
        </pc:sldMkLst>
      </pc:sldChg>
      <pc:sldChg chg="addSp delSp modSp add mod">
        <pc:chgData name="Juan Carlos Castillo Molina" userId="3321f39d-c43d-4dc1-aab8-e37c264880eb" providerId="ADAL" clId="{CD6CC8B7-9BFB-4F53-9D3D-85BBB025AD4E}" dt="2025-07-22T15:02:59.894" v="156" actId="20577"/>
        <pc:sldMkLst>
          <pc:docMk/>
          <pc:sldMk cId="3792064127" sldId="2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56B2-4EB9-81F9-9D8B45E77123}"/>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56B2-4EB9-81F9-9D8B45E77123}"/>
              </c:ext>
            </c:extLst>
          </c:dPt>
          <c:dPt>
            <c:idx val="2"/>
            <c:invertIfNegative val="0"/>
            <c:bubble3D val="0"/>
            <c:spPr>
              <a:solidFill>
                <a:srgbClr val="92D050"/>
              </a:solidFill>
              <a:ln>
                <a:noFill/>
              </a:ln>
              <a:effectLst/>
            </c:spPr>
            <c:extLst>
              <c:ext xmlns:c16="http://schemas.microsoft.com/office/drawing/2014/chart" uri="{C3380CC4-5D6E-409C-BE32-E72D297353CC}">
                <c16:uniqueId val="{00000004-56B2-4EB9-81F9-9D8B45E77123}"/>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B2-4EB9-81F9-9D8B45E77123}"/>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B2-4EB9-81F9-9D8B45E77123}"/>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B2-4EB9-81F9-9D8B45E7712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230.25</c:v>
                </c:pt>
                <c:pt idx="1">
                  <c:v>257.17</c:v>
                </c:pt>
                <c:pt idx="2">
                  <c:v>329.58</c:v>
                </c:pt>
              </c:numCache>
            </c:numRef>
          </c:val>
          <c:extLst>
            <c:ext xmlns:c16="http://schemas.microsoft.com/office/drawing/2014/chart" uri="{C3380CC4-5D6E-409C-BE32-E72D297353CC}">
              <c16:uniqueId val="{00000005-56B2-4EB9-81F9-9D8B45E77123}"/>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2407</c:v>
                </c:pt>
                <c:pt idx="1">
                  <c:v>2358.61</c:v>
                </c:pt>
                <c:pt idx="2">
                  <c:v>3172.87</c:v>
                </c:pt>
              </c:numCache>
            </c:numRef>
          </c:val>
          <c:smooth val="0"/>
          <c:extLst>
            <c:ext xmlns:c16="http://schemas.microsoft.com/office/drawing/2014/chart" uri="{C3380CC4-5D6E-409C-BE32-E72D297353CC}">
              <c16:uniqueId val="{00000006-56B2-4EB9-81F9-9D8B45E77123}"/>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21/10/2025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21/10/2025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21/10/2025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3298024" y="3641472"/>
            <a:ext cx="6147901"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20 DE OCTUBRE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20 de Octubre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13" name="Imagen 12">
            <a:extLst>
              <a:ext uri="{FF2B5EF4-FFF2-40B4-BE49-F238E27FC236}">
                <a16:creationId xmlns:a16="http://schemas.microsoft.com/office/drawing/2014/main" id="{1B90D2D5-D458-9610-6D51-EB704095AF61}"/>
              </a:ext>
            </a:extLst>
          </p:cNvPr>
          <p:cNvPicPr>
            <a:picLocks noChangeAspect="1"/>
          </p:cNvPicPr>
          <p:nvPr/>
        </p:nvPicPr>
        <p:blipFill>
          <a:blip r:embed="rId6"/>
          <a:stretch>
            <a:fillRect/>
          </a:stretch>
        </p:blipFill>
        <p:spPr>
          <a:xfrm>
            <a:off x="1097558" y="1496703"/>
            <a:ext cx="10223498" cy="3861445"/>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Octubre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20 de Octubre 2025</a:t>
            </a:r>
          </a:p>
          <a:p>
            <a:endParaRPr lang="es-ES" sz="2000" dirty="0">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860CB063-9423-D5A9-B7AA-A8BBAC41E958}"/>
              </a:ext>
            </a:extLst>
          </p:cNvPr>
          <p:cNvGraphicFramePr>
            <a:graphicFrameLocks noGrp="1"/>
          </p:cNvGraphicFramePr>
          <p:nvPr>
            <p:extLst>
              <p:ext uri="{D42A27DB-BD31-4B8C-83A1-F6EECF244321}">
                <p14:modId xmlns:p14="http://schemas.microsoft.com/office/powerpoint/2010/main" val="729935841"/>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196142168"/>
                    </a:ext>
                  </a:extLst>
                </a:gridCol>
                <a:gridCol w="1214853">
                  <a:extLst>
                    <a:ext uri="{9D8B030D-6E8A-4147-A177-3AD203B41FA5}">
                      <a16:colId xmlns:a16="http://schemas.microsoft.com/office/drawing/2014/main" val="1755522515"/>
                    </a:ext>
                  </a:extLst>
                </a:gridCol>
                <a:gridCol w="970069">
                  <a:extLst>
                    <a:ext uri="{9D8B030D-6E8A-4147-A177-3AD203B41FA5}">
                      <a16:colId xmlns:a16="http://schemas.microsoft.com/office/drawing/2014/main" val="2810190491"/>
                    </a:ext>
                  </a:extLst>
                </a:gridCol>
                <a:gridCol w="1027487">
                  <a:extLst>
                    <a:ext uri="{9D8B030D-6E8A-4147-A177-3AD203B41FA5}">
                      <a16:colId xmlns:a16="http://schemas.microsoft.com/office/drawing/2014/main" val="3242938283"/>
                    </a:ext>
                  </a:extLst>
                </a:gridCol>
                <a:gridCol w="1027487">
                  <a:extLst>
                    <a:ext uri="{9D8B030D-6E8A-4147-A177-3AD203B41FA5}">
                      <a16:colId xmlns:a16="http://schemas.microsoft.com/office/drawing/2014/main" val="713550895"/>
                    </a:ext>
                  </a:extLst>
                </a:gridCol>
                <a:gridCol w="1024465">
                  <a:extLst>
                    <a:ext uri="{9D8B030D-6E8A-4147-A177-3AD203B41FA5}">
                      <a16:colId xmlns:a16="http://schemas.microsoft.com/office/drawing/2014/main" val="3773148794"/>
                    </a:ext>
                  </a:extLst>
                </a:gridCol>
                <a:gridCol w="961003">
                  <a:extLst>
                    <a:ext uri="{9D8B030D-6E8A-4147-A177-3AD203B41FA5}">
                      <a16:colId xmlns:a16="http://schemas.microsoft.com/office/drawing/2014/main" val="2777719195"/>
                    </a:ext>
                  </a:extLst>
                </a:gridCol>
                <a:gridCol w="1027487">
                  <a:extLst>
                    <a:ext uri="{9D8B030D-6E8A-4147-A177-3AD203B41FA5}">
                      <a16:colId xmlns:a16="http://schemas.microsoft.com/office/drawing/2014/main" val="830604194"/>
                    </a:ext>
                  </a:extLst>
                </a:gridCol>
                <a:gridCol w="1024465">
                  <a:extLst>
                    <a:ext uri="{9D8B030D-6E8A-4147-A177-3AD203B41FA5}">
                      <a16:colId xmlns:a16="http://schemas.microsoft.com/office/drawing/2014/main" val="2837443478"/>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481295786"/>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01/10/24 al 15/10/24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01/10/25 al 15/10/25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57943284"/>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2916235"/>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23180187"/>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7,373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4.55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187,625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20,992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11.19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7,905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94478141"/>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558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632,600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4,674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0.74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2,946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38089080"/>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497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0.22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370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235,965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13,080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5.54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7,330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01475930"/>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9,153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9.22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5,638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73,491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5,336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7.26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1,760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05156205"/>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76</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258,677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2,102</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0.81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295604738"/>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1,975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0.74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356,058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5,417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1.52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5,365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10778658"/>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18,748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0.04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2555268"/>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7057508"/>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19,631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1.08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10,498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1,763,164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51,607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2.93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27,408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2717538"/>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10788"/>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56077465"/>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primera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283931320"/>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381387595"/>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20 de Octubre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FDE290A2-1E00-A524-0AC2-2C5AD2FD92AA}"/>
              </a:ext>
            </a:extLst>
          </p:cNvPr>
          <p:cNvGraphicFramePr>
            <a:graphicFrameLocks noGrp="1"/>
          </p:cNvGraphicFramePr>
          <p:nvPr>
            <p:extLst>
              <p:ext uri="{D42A27DB-BD31-4B8C-83A1-F6EECF244321}">
                <p14:modId xmlns:p14="http://schemas.microsoft.com/office/powerpoint/2010/main" val="3927100840"/>
              </p:ext>
            </p:extLst>
          </p:nvPr>
        </p:nvGraphicFramePr>
        <p:xfrm>
          <a:off x="1120386" y="1217854"/>
          <a:ext cx="9823469" cy="3975246"/>
        </p:xfrm>
        <a:graphic>
          <a:graphicData uri="http://schemas.openxmlformats.org/drawingml/2006/table">
            <a:tbl>
              <a:tblPr/>
              <a:tblGrid>
                <a:gridCol w="3001940">
                  <a:extLst>
                    <a:ext uri="{9D8B030D-6E8A-4147-A177-3AD203B41FA5}">
                      <a16:colId xmlns:a16="http://schemas.microsoft.com/office/drawing/2014/main" val="1572394050"/>
                    </a:ext>
                  </a:extLst>
                </a:gridCol>
                <a:gridCol w="1576895">
                  <a:extLst>
                    <a:ext uri="{9D8B030D-6E8A-4147-A177-3AD203B41FA5}">
                      <a16:colId xmlns:a16="http://schemas.microsoft.com/office/drawing/2014/main" val="2688040671"/>
                    </a:ext>
                  </a:extLst>
                </a:gridCol>
                <a:gridCol w="1243995">
                  <a:extLst>
                    <a:ext uri="{9D8B030D-6E8A-4147-A177-3AD203B41FA5}">
                      <a16:colId xmlns:a16="http://schemas.microsoft.com/office/drawing/2014/main" val="295822094"/>
                    </a:ext>
                  </a:extLst>
                </a:gridCol>
                <a:gridCol w="1427966">
                  <a:extLst>
                    <a:ext uri="{9D8B030D-6E8A-4147-A177-3AD203B41FA5}">
                      <a16:colId xmlns:a16="http://schemas.microsoft.com/office/drawing/2014/main" val="4266882570"/>
                    </a:ext>
                  </a:extLst>
                </a:gridCol>
                <a:gridCol w="1357881">
                  <a:extLst>
                    <a:ext uri="{9D8B030D-6E8A-4147-A177-3AD203B41FA5}">
                      <a16:colId xmlns:a16="http://schemas.microsoft.com/office/drawing/2014/main" val="3497206031"/>
                    </a:ext>
                  </a:extLst>
                </a:gridCol>
                <a:gridCol w="1214792">
                  <a:extLst>
                    <a:ext uri="{9D8B030D-6E8A-4147-A177-3AD203B41FA5}">
                      <a16:colId xmlns:a16="http://schemas.microsoft.com/office/drawing/2014/main" val="4086089842"/>
                    </a:ext>
                  </a:extLst>
                </a:gridCol>
              </a:tblGrid>
              <a:tr h="676999">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7268661"/>
                  </a:ext>
                </a:extLst>
              </a:tr>
              <a:tr h="233213">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37243777"/>
                  </a:ext>
                </a:extLst>
              </a:tr>
              <a:tr h="233213">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443,009</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$329.58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27.02</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40741369"/>
                  </a:ext>
                </a:extLst>
              </a:tr>
              <a:tr h="233213">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115,250</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7.03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53296008"/>
                  </a:ext>
                </a:extLst>
              </a:tr>
              <a:tr h="233213">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25,482</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₡3,172.87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$281.71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1.55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8683059"/>
                  </a:ext>
                </a:extLst>
              </a:tr>
              <a:tr h="233213">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600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0.04</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00022519"/>
                  </a:ext>
                </a:extLst>
              </a:tr>
              <a:tr h="233213">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584,341</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35.65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80622986"/>
                  </a:ext>
                </a:extLst>
              </a:tr>
              <a:tr h="233213">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1,054,940</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64.35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19087271"/>
                  </a:ext>
                </a:extLst>
              </a:tr>
              <a:tr h="249845">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847</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03300745"/>
                  </a:ext>
                </a:extLst>
              </a:tr>
              <a:tr h="249845">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557,412</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100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50661400"/>
                  </a:ext>
                </a:extLst>
              </a:tr>
              <a:tr h="233213">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1,639,281</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6314917"/>
                  </a:ext>
                </a:extLst>
              </a:tr>
              <a:tr h="233213">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0336194"/>
                  </a:ext>
                </a:extLst>
              </a:tr>
              <a:tr h="699640">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2023-2024 o informado por las Firmas beneficiadoras en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860165253"/>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20 de Octubre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D0178438-550B-17CE-4FAE-CE9994B19B39}"/>
              </a:ext>
            </a:extLst>
          </p:cNvPr>
          <p:cNvGraphicFramePr>
            <a:graphicFrameLocks noGrp="1"/>
          </p:cNvGraphicFramePr>
          <p:nvPr>
            <p:extLst>
              <p:ext uri="{D42A27DB-BD31-4B8C-83A1-F6EECF244321}">
                <p14:modId xmlns:p14="http://schemas.microsoft.com/office/powerpoint/2010/main" val="4266452406"/>
              </p:ext>
            </p:extLst>
          </p:nvPr>
        </p:nvGraphicFramePr>
        <p:xfrm>
          <a:off x="1097558" y="1243811"/>
          <a:ext cx="10018118" cy="4013042"/>
        </p:xfrm>
        <a:graphic>
          <a:graphicData uri="http://schemas.openxmlformats.org/drawingml/2006/table">
            <a:tbl>
              <a:tblPr/>
              <a:tblGrid>
                <a:gridCol w="1256797">
                  <a:extLst>
                    <a:ext uri="{9D8B030D-6E8A-4147-A177-3AD203B41FA5}">
                      <a16:colId xmlns:a16="http://schemas.microsoft.com/office/drawing/2014/main" val="2955010233"/>
                    </a:ext>
                  </a:extLst>
                </a:gridCol>
                <a:gridCol w="1208458">
                  <a:extLst>
                    <a:ext uri="{9D8B030D-6E8A-4147-A177-3AD203B41FA5}">
                      <a16:colId xmlns:a16="http://schemas.microsoft.com/office/drawing/2014/main" val="4106067768"/>
                    </a:ext>
                  </a:extLst>
                </a:gridCol>
                <a:gridCol w="1268881">
                  <a:extLst>
                    <a:ext uri="{9D8B030D-6E8A-4147-A177-3AD203B41FA5}">
                      <a16:colId xmlns:a16="http://schemas.microsoft.com/office/drawing/2014/main" val="3615420676"/>
                    </a:ext>
                  </a:extLst>
                </a:gridCol>
                <a:gridCol w="1268881">
                  <a:extLst>
                    <a:ext uri="{9D8B030D-6E8A-4147-A177-3AD203B41FA5}">
                      <a16:colId xmlns:a16="http://schemas.microsoft.com/office/drawing/2014/main" val="1112930926"/>
                    </a:ext>
                  </a:extLst>
                </a:gridCol>
                <a:gridCol w="1268881">
                  <a:extLst>
                    <a:ext uri="{9D8B030D-6E8A-4147-A177-3AD203B41FA5}">
                      <a16:colId xmlns:a16="http://schemas.microsoft.com/office/drawing/2014/main" val="3543124067"/>
                    </a:ext>
                  </a:extLst>
                </a:gridCol>
                <a:gridCol w="1268881">
                  <a:extLst>
                    <a:ext uri="{9D8B030D-6E8A-4147-A177-3AD203B41FA5}">
                      <a16:colId xmlns:a16="http://schemas.microsoft.com/office/drawing/2014/main" val="1050974403"/>
                    </a:ext>
                  </a:extLst>
                </a:gridCol>
                <a:gridCol w="1268881">
                  <a:extLst>
                    <a:ext uri="{9D8B030D-6E8A-4147-A177-3AD203B41FA5}">
                      <a16:colId xmlns:a16="http://schemas.microsoft.com/office/drawing/2014/main" val="1420357945"/>
                    </a:ext>
                  </a:extLst>
                </a:gridCol>
                <a:gridCol w="1208458">
                  <a:extLst>
                    <a:ext uri="{9D8B030D-6E8A-4147-A177-3AD203B41FA5}">
                      <a16:colId xmlns:a16="http://schemas.microsoft.com/office/drawing/2014/main" val="3734097617"/>
                    </a:ext>
                  </a:extLst>
                </a:gridCol>
              </a:tblGrid>
              <a:tr h="375433">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9173309"/>
                  </a:ext>
                </a:extLst>
              </a:tr>
              <a:tr h="481587">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2560272"/>
                  </a:ext>
                </a:extLst>
              </a:tr>
              <a:tr h="192159">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16,985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46,323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306.97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3,273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63,908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73122457"/>
                  </a:ext>
                </a:extLst>
              </a:tr>
              <a:tr h="192159">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36,039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173,759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331.64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13,239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223,037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97836920"/>
                  </a:ext>
                </a:extLst>
              </a:tr>
              <a:tr h="192159">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3,300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50,133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336.76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5,926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3,132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59,359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32720286"/>
                  </a:ext>
                </a:extLst>
              </a:tr>
              <a:tr h="192159">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18,899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19,178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310.84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3,050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38,161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68976339"/>
                  </a:ext>
                </a:extLst>
              </a:tr>
              <a:tr h="192159">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3,712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54,543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342.66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2,766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60,355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7584310"/>
                  </a:ext>
                </a:extLst>
              </a:tr>
              <a:tr h="376340">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36,315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97,460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328.86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3,533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137,908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59603282"/>
                  </a:ext>
                </a:extLst>
              </a:tr>
              <a:tr h="192159">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357.05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1,614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619839"/>
                  </a:ext>
                </a:extLst>
              </a:tr>
              <a:tr h="192159">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115,250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443,009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329.58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600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25,482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3,172.87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584,341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408298"/>
                  </a:ext>
                </a:extLst>
              </a:tr>
              <a:tr h="192159">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2577561"/>
                  </a:ext>
                </a:extLst>
              </a:tr>
              <a:tr h="158077">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26711531"/>
                  </a:ext>
                </a:extLst>
              </a:tr>
              <a:tr h="164663">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99103327"/>
                  </a:ext>
                </a:extLst>
              </a:tr>
              <a:tr h="192159">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$ 329.58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71765334"/>
                  </a:ext>
                </a:extLst>
              </a:tr>
              <a:tr h="271094">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₡3,172.87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0413713"/>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segundo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20 de Octubre 2025</a:t>
            </a:r>
          </a:p>
        </p:txBody>
      </p:sp>
      <p:graphicFrame>
        <p:nvGraphicFramePr>
          <p:cNvPr id="7" name="Tabla 6">
            <a:extLst>
              <a:ext uri="{FF2B5EF4-FFF2-40B4-BE49-F238E27FC236}">
                <a16:creationId xmlns:a16="http://schemas.microsoft.com/office/drawing/2014/main" id="{E856F387-CE29-841F-2AEE-7B6F9A623C4B}"/>
              </a:ext>
            </a:extLst>
          </p:cNvPr>
          <p:cNvGraphicFramePr>
            <a:graphicFrameLocks noGrp="1"/>
          </p:cNvGraphicFramePr>
          <p:nvPr>
            <p:extLst>
              <p:ext uri="{D42A27DB-BD31-4B8C-83A1-F6EECF244321}">
                <p14:modId xmlns:p14="http://schemas.microsoft.com/office/powerpoint/2010/main" val="78520908"/>
              </p:ext>
            </p:extLst>
          </p:nvPr>
        </p:nvGraphicFramePr>
        <p:xfrm>
          <a:off x="1120387" y="1095329"/>
          <a:ext cx="9861934" cy="2377055"/>
        </p:xfrm>
        <a:graphic>
          <a:graphicData uri="http://schemas.openxmlformats.org/drawingml/2006/table">
            <a:tbl>
              <a:tblPr/>
              <a:tblGrid>
                <a:gridCol w="1106976">
                  <a:extLst>
                    <a:ext uri="{9D8B030D-6E8A-4147-A177-3AD203B41FA5}">
                      <a16:colId xmlns:a16="http://schemas.microsoft.com/office/drawing/2014/main" val="3696436947"/>
                    </a:ext>
                  </a:extLst>
                </a:gridCol>
                <a:gridCol w="886519">
                  <a:extLst>
                    <a:ext uri="{9D8B030D-6E8A-4147-A177-3AD203B41FA5}">
                      <a16:colId xmlns:a16="http://schemas.microsoft.com/office/drawing/2014/main" val="60591366"/>
                    </a:ext>
                  </a:extLst>
                </a:gridCol>
                <a:gridCol w="935770">
                  <a:extLst>
                    <a:ext uri="{9D8B030D-6E8A-4147-A177-3AD203B41FA5}">
                      <a16:colId xmlns:a16="http://schemas.microsoft.com/office/drawing/2014/main" val="3145639204"/>
                    </a:ext>
                  </a:extLst>
                </a:gridCol>
                <a:gridCol w="302542">
                  <a:extLst>
                    <a:ext uri="{9D8B030D-6E8A-4147-A177-3AD203B41FA5}">
                      <a16:colId xmlns:a16="http://schemas.microsoft.com/office/drawing/2014/main" val="2860288521"/>
                    </a:ext>
                  </a:extLst>
                </a:gridCol>
                <a:gridCol w="891209">
                  <a:extLst>
                    <a:ext uri="{9D8B030D-6E8A-4147-A177-3AD203B41FA5}">
                      <a16:colId xmlns:a16="http://schemas.microsoft.com/office/drawing/2014/main" val="3868346798"/>
                    </a:ext>
                  </a:extLst>
                </a:gridCol>
                <a:gridCol w="886519">
                  <a:extLst>
                    <a:ext uri="{9D8B030D-6E8A-4147-A177-3AD203B41FA5}">
                      <a16:colId xmlns:a16="http://schemas.microsoft.com/office/drawing/2014/main" val="1106026705"/>
                    </a:ext>
                  </a:extLst>
                </a:gridCol>
                <a:gridCol w="844303">
                  <a:extLst>
                    <a:ext uri="{9D8B030D-6E8A-4147-A177-3AD203B41FA5}">
                      <a16:colId xmlns:a16="http://schemas.microsoft.com/office/drawing/2014/main" val="982707194"/>
                    </a:ext>
                  </a:extLst>
                </a:gridCol>
                <a:gridCol w="302542">
                  <a:extLst>
                    <a:ext uri="{9D8B030D-6E8A-4147-A177-3AD203B41FA5}">
                      <a16:colId xmlns:a16="http://schemas.microsoft.com/office/drawing/2014/main" val="2908275107"/>
                    </a:ext>
                  </a:extLst>
                </a:gridCol>
                <a:gridCol w="891209">
                  <a:extLst>
                    <a:ext uri="{9D8B030D-6E8A-4147-A177-3AD203B41FA5}">
                      <a16:colId xmlns:a16="http://schemas.microsoft.com/office/drawing/2014/main" val="2823064253"/>
                    </a:ext>
                  </a:extLst>
                </a:gridCol>
                <a:gridCol w="886519">
                  <a:extLst>
                    <a:ext uri="{9D8B030D-6E8A-4147-A177-3AD203B41FA5}">
                      <a16:colId xmlns:a16="http://schemas.microsoft.com/office/drawing/2014/main" val="2353580409"/>
                    </a:ext>
                  </a:extLst>
                </a:gridCol>
                <a:gridCol w="935770">
                  <a:extLst>
                    <a:ext uri="{9D8B030D-6E8A-4147-A177-3AD203B41FA5}">
                      <a16:colId xmlns:a16="http://schemas.microsoft.com/office/drawing/2014/main" val="4282192567"/>
                    </a:ext>
                  </a:extLst>
                </a:gridCol>
                <a:gridCol w="218111">
                  <a:extLst>
                    <a:ext uri="{9D8B030D-6E8A-4147-A177-3AD203B41FA5}">
                      <a16:colId xmlns:a16="http://schemas.microsoft.com/office/drawing/2014/main" val="818896733"/>
                    </a:ext>
                  </a:extLst>
                </a:gridCol>
                <a:gridCol w="773945">
                  <a:extLst>
                    <a:ext uri="{9D8B030D-6E8A-4147-A177-3AD203B41FA5}">
                      <a16:colId xmlns:a16="http://schemas.microsoft.com/office/drawing/2014/main" val="485998826"/>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70531991"/>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0355004"/>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225,687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$230.25</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12.94%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446,992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$257.17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27.05%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443,009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$329.58</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27.02%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59098095"/>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56,146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3.22%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83,809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5.07%</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115,250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7.03%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63035717"/>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10,792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₡2,407.00</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0.62%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36,792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₡2,358.61</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2.23%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25,482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₡3,172.87</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1.55%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01076071"/>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4,200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0.25%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600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0915987"/>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292,625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16.78%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571,793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584,341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35.65%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033182"/>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1,450,977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83.22%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1,080,772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65.40%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1,054,940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64.35%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21856129"/>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825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847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02680291"/>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281,008</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99.71%</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530,801</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557,412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99.85%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3769290"/>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1,743,602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1,652,565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1,639,281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5634391"/>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895415774"/>
              </p:ext>
            </p:extLst>
          </p:nvPr>
        </p:nvGraphicFramePr>
        <p:xfrm>
          <a:off x="1120388" y="3539797"/>
          <a:ext cx="9861934" cy="18085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20 de Octubre 2025</a:t>
            </a:r>
          </a:p>
          <a:p>
            <a:endParaRPr lang="es-ES" sz="2000" dirty="0">
              <a:latin typeface="+mn-lt"/>
            </a:endParaRPr>
          </a:p>
        </p:txBody>
      </p:sp>
      <p:graphicFrame>
        <p:nvGraphicFramePr>
          <p:cNvPr id="6" name="Tabla 5">
            <a:extLst>
              <a:ext uri="{FF2B5EF4-FFF2-40B4-BE49-F238E27FC236}">
                <a16:creationId xmlns:a16="http://schemas.microsoft.com/office/drawing/2014/main" id="{A8E36B51-A777-811A-31AC-3F2829369178}"/>
              </a:ext>
            </a:extLst>
          </p:cNvPr>
          <p:cNvGraphicFramePr>
            <a:graphicFrameLocks noGrp="1"/>
          </p:cNvGraphicFramePr>
          <p:nvPr>
            <p:extLst>
              <p:ext uri="{D42A27DB-BD31-4B8C-83A1-F6EECF244321}">
                <p14:modId xmlns:p14="http://schemas.microsoft.com/office/powerpoint/2010/main" val="5168688"/>
              </p:ext>
            </p:extLst>
          </p:nvPr>
        </p:nvGraphicFramePr>
        <p:xfrm>
          <a:off x="1143514" y="1566003"/>
          <a:ext cx="9904972" cy="2980119"/>
        </p:xfrm>
        <a:graphic>
          <a:graphicData uri="http://schemas.openxmlformats.org/drawingml/2006/table">
            <a:tbl>
              <a:tblPr/>
              <a:tblGrid>
                <a:gridCol w="1554704">
                  <a:extLst>
                    <a:ext uri="{9D8B030D-6E8A-4147-A177-3AD203B41FA5}">
                      <a16:colId xmlns:a16="http://schemas.microsoft.com/office/drawing/2014/main" val="2652870237"/>
                    </a:ext>
                  </a:extLst>
                </a:gridCol>
                <a:gridCol w="1341560">
                  <a:extLst>
                    <a:ext uri="{9D8B030D-6E8A-4147-A177-3AD203B41FA5}">
                      <a16:colId xmlns:a16="http://schemas.microsoft.com/office/drawing/2014/main" val="1441246601"/>
                    </a:ext>
                  </a:extLst>
                </a:gridCol>
                <a:gridCol w="1504552">
                  <a:extLst>
                    <a:ext uri="{9D8B030D-6E8A-4147-A177-3AD203B41FA5}">
                      <a16:colId xmlns:a16="http://schemas.microsoft.com/office/drawing/2014/main" val="2606793320"/>
                    </a:ext>
                  </a:extLst>
                </a:gridCol>
                <a:gridCol w="1604856">
                  <a:extLst>
                    <a:ext uri="{9D8B030D-6E8A-4147-A177-3AD203B41FA5}">
                      <a16:colId xmlns:a16="http://schemas.microsoft.com/office/drawing/2014/main" val="3687990763"/>
                    </a:ext>
                  </a:extLst>
                </a:gridCol>
                <a:gridCol w="2043685">
                  <a:extLst>
                    <a:ext uri="{9D8B030D-6E8A-4147-A177-3AD203B41FA5}">
                      <a16:colId xmlns:a16="http://schemas.microsoft.com/office/drawing/2014/main" val="3971230982"/>
                    </a:ext>
                  </a:extLst>
                </a:gridCol>
                <a:gridCol w="1855615">
                  <a:extLst>
                    <a:ext uri="{9D8B030D-6E8A-4147-A177-3AD203B41FA5}">
                      <a16:colId xmlns:a16="http://schemas.microsoft.com/office/drawing/2014/main" val="2788301770"/>
                    </a:ext>
                  </a:extLst>
                </a:gridCol>
              </a:tblGrid>
              <a:tr h="372888">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426716834"/>
                  </a:ext>
                </a:extLst>
              </a:tr>
              <a:tr h="894930">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174759"/>
                  </a:ext>
                </a:extLst>
              </a:tr>
              <a:tr h="238648">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40672033"/>
                  </a:ext>
                </a:extLst>
              </a:tr>
              <a:tr h="417634">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8,700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5,700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312.35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0.83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5534000"/>
                  </a:ext>
                </a:extLst>
              </a:tr>
              <a:tr h="262513">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91865926"/>
                  </a:ext>
                </a:extLst>
              </a:tr>
              <a:tr h="286378">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211813"/>
                  </a:ext>
                </a:extLst>
              </a:tr>
              <a:tr h="253564">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08005588"/>
                  </a:ext>
                </a:extLst>
              </a:tr>
              <a:tr h="253564">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13/10/2025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3609800"/>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11841</TotalTime>
  <Words>1336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2025-10-21T14:48:21Z</dcterms:modified>
</cp:coreProperties>
</file>